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8D2FA7-C116-0B92-058D-88F57F96CE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F7A4EA7-E02F-00C1-5A51-7D9E63CD81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D7CDB24-78BE-081C-D246-0F30BAD1B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4611E-18F2-46CB-BE2B-2BDB9D0EBC06}" type="datetimeFigureOut">
              <a:rPr lang="pt-BR" smtClean="0"/>
              <a:t>05/07/2022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C8AA0CD-D894-420E-219E-FEA083959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14B565C-C3E1-B79E-B185-743B0F5F5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9255D-937F-4728-921A-E04AE68021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364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02D459-11D9-EDC2-BB69-CB0A5C32C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7D02BB5-927F-7DA9-D6DB-47BFAB473A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FE17353-68D8-6B81-F037-841F6644A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4611E-18F2-46CB-BE2B-2BDB9D0EBC06}" type="datetimeFigureOut">
              <a:rPr lang="pt-BR" smtClean="0"/>
              <a:t>05/07/2022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9AF02BA-BA4C-CD88-6F45-42E7B187F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5091C18-C692-7D4D-87F3-E62B65674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9255D-937F-4728-921A-E04AE68021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7477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E69870C-AB94-852B-DA21-EC903D6B58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ECCEED6-2855-65D5-6A95-29A27F33CF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48C68D-DFC0-1A81-54DA-465623D24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4611E-18F2-46CB-BE2B-2BDB9D0EBC06}" type="datetimeFigureOut">
              <a:rPr lang="pt-BR" smtClean="0"/>
              <a:t>05/07/2022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C1E3FD-683C-1282-82DC-334B9B84F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5770CA8-42D7-3A52-7F1F-A851B3FBD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9255D-937F-4728-921A-E04AE68021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3253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677758-1167-582A-C765-3D563E0DE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D4F9DD5-EFAD-CA57-73B5-2641A0225C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EE7B3B6-9BA9-23F0-D0AD-5F875DFB0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4611E-18F2-46CB-BE2B-2BDB9D0EBC06}" type="datetimeFigureOut">
              <a:rPr lang="pt-BR" smtClean="0"/>
              <a:t>05/07/2022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BB1F242-1EF8-A083-2064-5F935DFF8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689D630-983A-0A7E-C390-62D839AF5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9255D-937F-4728-921A-E04AE68021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6506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172503-A60C-3B27-ED2A-F263F4363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60B71C5-0154-520B-6645-C99A10E256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4D9A92A-02B5-3F96-0F1E-6A3EA2EBA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4611E-18F2-46CB-BE2B-2BDB9D0EBC06}" type="datetimeFigureOut">
              <a:rPr lang="pt-BR" smtClean="0"/>
              <a:t>05/07/2022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2681091-F1D2-D39C-3B83-18505C563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CF3A4BB-3C21-23B5-C896-6F71CE4F2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9255D-937F-4728-921A-E04AE68021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1911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35017A-0190-C50E-5C4C-BD32500BB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521A1E-AB41-5309-E34B-8D1E17C171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FA60E86-2B8E-0D40-D697-89F9A5E91A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3C2AB2C-DCCC-9065-1239-A0ED2BA51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4611E-18F2-46CB-BE2B-2BDB9D0EBC06}" type="datetimeFigureOut">
              <a:rPr lang="pt-BR" smtClean="0"/>
              <a:t>05/07/2022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FA25DC4-0850-8457-DA4E-378434E33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5775D07-590B-0D2A-6BB6-3C8386C5C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9255D-937F-4728-921A-E04AE68021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9454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8FD126-6116-A437-4D09-6E94719FC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0906BB4-385A-6FBD-66B9-996771FD9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95B66B7-A046-EF2B-7F41-71A9CAD1AF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376546A-C0E7-1663-F510-FCAB92B3AE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9360380-902D-94E3-3928-308D680DB1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450D75F-E24E-B03C-DA28-F09852910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4611E-18F2-46CB-BE2B-2BDB9D0EBC06}" type="datetimeFigureOut">
              <a:rPr lang="pt-BR" smtClean="0"/>
              <a:t>05/07/2022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E622023-D36B-0AC7-FA5F-EB973098A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5123365-150F-7283-77F0-B88388007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9255D-937F-4728-921A-E04AE68021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5126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1C329E-5B91-9588-0D5E-A092338DE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9111DA8-97E1-3AFE-06FC-86904CF12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4611E-18F2-46CB-BE2B-2BDB9D0EBC06}" type="datetimeFigureOut">
              <a:rPr lang="pt-BR" smtClean="0"/>
              <a:t>05/07/2022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252BE1E-970A-EF8F-FD0C-7DC7EA247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7A07BC2-35F8-2A5A-39D2-00D115E8E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9255D-937F-4728-921A-E04AE68021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43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D5DC7B8-B3B6-A887-043B-CD440678B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4611E-18F2-46CB-BE2B-2BDB9D0EBC06}" type="datetimeFigureOut">
              <a:rPr lang="pt-BR" smtClean="0"/>
              <a:t>05/07/2022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66516ED-4CBF-3C5A-8B34-14EADB6E3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F275AC6-71F9-FD4E-7D43-5539E87FD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9255D-937F-4728-921A-E04AE68021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5672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4DA33A-1C04-CE28-3F5F-7DA20ADE3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1DBC8C-A322-CB2C-4706-B5D8FB0C4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4E7C87E-D746-C949-2494-E8EF638417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D74F53F-6E4D-526F-BD0E-1392156D4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4611E-18F2-46CB-BE2B-2BDB9D0EBC06}" type="datetimeFigureOut">
              <a:rPr lang="pt-BR" smtClean="0"/>
              <a:t>05/07/2022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B78FA31-FCA8-B500-E61C-D418495BF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85EF4FD-F18E-A4B7-A30B-AA029C5B1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9255D-937F-4728-921A-E04AE68021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742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AE5B7E-7907-F5B7-0C9F-7AED12F5F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4A10FFB-F022-A6CD-26C1-58AD4DE26F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49801CF-1BD2-C903-8200-F3C5735C75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3CD475D-C630-111E-C2B6-4E5AC9E4F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4611E-18F2-46CB-BE2B-2BDB9D0EBC06}" type="datetimeFigureOut">
              <a:rPr lang="pt-BR" smtClean="0"/>
              <a:t>05/07/2022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BA1EC01-0FC3-15B6-63C6-C1FB47F60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97F0CB7-2835-3FDE-A826-5207CF27D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9255D-937F-4728-921A-E04AE68021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8702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7C390FDD-C387-C021-DAD4-316B7129A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6D266BB-0C14-6846-D348-32C3A7C629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30FE787-114E-79D3-642A-67CA8EF079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F4611E-18F2-46CB-BE2B-2BDB9D0EBC06}" type="datetimeFigureOut">
              <a:rPr lang="pt-BR" smtClean="0"/>
              <a:t>05/07/2022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13177C1-DB37-2D9A-9345-EA92615074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1E2C977-66E5-BE92-5E48-E905D5B6AB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9255D-937F-4728-921A-E04AE68021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5269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CA740838-B7D6-EC2C-4027-903D7E74D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47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822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9E0F22C-2AF6-876D-A978-51B551C65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99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A4C754E-C3B1-B928-B385-288CD37C8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537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E2300C-7402-C7FC-7315-EC937D776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314CF73-9880-125D-F015-CF0B923A6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ABB817A-92CE-E473-77CE-E7543D803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411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C59731-AAEC-56D4-367F-756FBB55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DEAC1A2-8615-C047-6BAC-407510309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A9C8C2CA-B083-203C-73AC-F83EE837B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904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1AF2D7-230B-796A-0A67-196AEBDA4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750B1D-C836-9EAF-C31F-B1ADCE9D21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0CF5640-6A97-A544-A333-A0EFD341A9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607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52CD3B-0C58-9773-9599-9561AD80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4C59AFE-ADE6-A195-65C1-27C7EA4EC2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0F51C28-C978-97ED-87B5-6D31C6A6E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75882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Heitor</dc:creator>
  <cp:lastModifiedBy>Heitor</cp:lastModifiedBy>
  <cp:revision>1</cp:revision>
  <dcterms:created xsi:type="dcterms:W3CDTF">2022-07-05T13:24:53Z</dcterms:created>
  <dcterms:modified xsi:type="dcterms:W3CDTF">2022-07-06T02:55:13Z</dcterms:modified>
</cp:coreProperties>
</file>

<file path=docProps/thumbnail.jpeg>
</file>